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6"/>
    <p:restoredTop sz="95238"/>
  </p:normalViewPr>
  <p:slideViewPr>
    <p:cSldViewPr snapToGrid="0" snapToObjects="1">
      <p:cViewPr varScale="1">
        <p:scale>
          <a:sx n="90" d="100"/>
          <a:sy n="90" d="100"/>
        </p:scale>
        <p:origin x="1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C0075-1C28-104E-8D9B-744E6B6209B0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A2F9D-888E-9641-8334-C1767706A1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19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81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83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11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06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7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16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09.12.20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64463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224519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84575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44631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4046874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647435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73067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33285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74158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93503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4139402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53722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1459655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1027447" y="1075139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14808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5247996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84855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449118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7049679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34376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94594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54813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7150315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65024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689434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825080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85136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45192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1005248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8291616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893798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495980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10098165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DD9E7E3-F798-E54C-A8D8-163ECD7A0DB7}"/>
              </a:ext>
            </a:extLst>
          </p:cNvPr>
          <p:cNvSpPr/>
          <p:nvPr/>
        </p:nvSpPr>
        <p:spPr>
          <a:xfrm>
            <a:off x="11258388" y="819185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9D74AC7F-3361-A945-8243-559C0872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815" y="1359185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element</a:t>
            </a:r>
            <a:endParaRPr lang="de-DE" altLang="de-DE" b="0" dirty="0">
              <a:solidFill>
                <a:schemeClr val="accent6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31A709F-A24B-2842-B86F-C952C9E8D454}"/>
              </a:ext>
            </a:extLst>
          </p:cNvPr>
          <p:cNvSpPr/>
          <p:nvPr/>
        </p:nvSpPr>
        <p:spPr>
          <a:xfrm>
            <a:off x="16446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522BBD8-8472-734A-90FA-C7D5122FD8A9}"/>
              </a:ext>
            </a:extLst>
          </p:cNvPr>
          <p:cNvSpPr/>
          <p:nvPr/>
        </p:nvSpPr>
        <p:spPr>
          <a:xfrm>
            <a:off x="224519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AC94B46-AFF1-3F44-9CC6-1D1FD3ED4D70}"/>
              </a:ext>
            </a:extLst>
          </p:cNvPr>
          <p:cNvSpPr/>
          <p:nvPr/>
        </p:nvSpPr>
        <p:spPr>
          <a:xfrm>
            <a:off x="284575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A5684158-8AEB-8749-A0D1-A90E2C09FC62}"/>
              </a:ext>
            </a:extLst>
          </p:cNvPr>
          <p:cNvSpPr/>
          <p:nvPr/>
        </p:nvSpPr>
        <p:spPr>
          <a:xfrm>
            <a:off x="344631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0D6A57AF-7DBC-4D4B-BD13-513D8CF0B915}"/>
              </a:ext>
            </a:extLst>
          </p:cNvPr>
          <p:cNvSpPr/>
          <p:nvPr/>
        </p:nvSpPr>
        <p:spPr>
          <a:xfrm>
            <a:off x="404687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E9822B-1DC0-C642-B5E6-583DF7ED7392}"/>
              </a:ext>
            </a:extLst>
          </p:cNvPr>
          <p:cNvSpPr/>
          <p:nvPr/>
        </p:nvSpPr>
        <p:spPr>
          <a:xfrm>
            <a:off x="464743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19B76B9-DD54-7046-AA6A-611801673BC3}"/>
              </a:ext>
            </a:extLst>
          </p:cNvPr>
          <p:cNvSpPr txBox="1"/>
          <p:nvPr/>
        </p:nvSpPr>
        <p:spPr>
          <a:xfrm>
            <a:off x="173067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4C33AB4-3799-F949-880C-42F6F3F51368}"/>
              </a:ext>
            </a:extLst>
          </p:cNvPr>
          <p:cNvSpPr txBox="1"/>
          <p:nvPr/>
        </p:nvSpPr>
        <p:spPr>
          <a:xfrm>
            <a:off x="233285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8FFE02CA-576A-E34D-8734-2DD6438792E1}"/>
              </a:ext>
            </a:extLst>
          </p:cNvPr>
          <p:cNvSpPr txBox="1"/>
          <p:nvPr/>
        </p:nvSpPr>
        <p:spPr>
          <a:xfrm>
            <a:off x="474158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207B2F7-59D2-EC47-818D-AC50BCF9CE43}"/>
              </a:ext>
            </a:extLst>
          </p:cNvPr>
          <p:cNvSpPr txBox="1"/>
          <p:nvPr/>
        </p:nvSpPr>
        <p:spPr>
          <a:xfrm>
            <a:off x="293503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B0164F21-C865-ED46-8B56-ED6226075235}"/>
              </a:ext>
            </a:extLst>
          </p:cNvPr>
          <p:cNvSpPr txBox="1"/>
          <p:nvPr/>
        </p:nvSpPr>
        <p:spPr>
          <a:xfrm>
            <a:off x="413940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268AA21-E7E8-9947-80F8-094BC3A9C734}"/>
              </a:ext>
            </a:extLst>
          </p:cNvPr>
          <p:cNvSpPr txBox="1"/>
          <p:nvPr/>
        </p:nvSpPr>
        <p:spPr>
          <a:xfrm>
            <a:off x="353722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2" name="Ellipse 20">
            <a:extLst>
              <a:ext uri="{FF2B5EF4-FFF2-40B4-BE49-F238E27FC236}">
                <a16:creationId xmlns:a16="http://schemas.microsoft.com/office/drawing/2014/main" id="{8BBBB6EF-86C2-FF43-8187-25222B61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2D3B40A-387C-DE4D-94DD-7CA08A62824D}"/>
              </a:ext>
            </a:extLst>
          </p:cNvPr>
          <p:cNvCxnSpPr>
            <a:cxnSpLocks noChangeShapeType="1"/>
            <a:stCxn id="122" idx="7"/>
          </p:cNvCxnSpPr>
          <p:nvPr/>
        </p:nvCxnSpPr>
        <p:spPr bwMode="auto">
          <a:xfrm flipV="1">
            <a:off x="1027447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4" name="Textfeld 19">
            <a:extLst>
              <a:ext uri="{FF2B5EF4-FFF2-40B4-BE49-F238E27FC236}">
                <a16:creationId xmlns:a16="http://schemas.microsoft.com/office/drawing/2014/main" id="{15DF57E3-D3E3-FE47-8221-D23106B1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B952819A-CF9D-0942-A7B1-C35797E3EC14}"/>
              </a:ext>
            </a:extLst>
          </p:cNvPr>
          <p:cNvSpPr/>
          <p:nvPr/>
        </p:nvSpPr>
        <p:spPr>
          <a:xfrm>
            <a:off x="524799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728766DE-CA41-D24A-B650-97244945A242}"/>
              </a:ext>
            </a:extLst>
          </p:cNvPr>
          <p:cNvSpPr/>
          <p:nvPr/>
        </p:nvSpPr>
        <p:spPr>
          <a:xfrm>
            <a:off x="646456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C5F05F7-0D7C-5A4F-8BB6-F27CA5392236}"/>
              </a:ext>
            </a:extLst>
          </p:cNvPr>
          <p:cNvSpPr/>
          <p:nvPr/>
        </p:nvSpPr>
        <p:spPr>
          <a:xfrm>
            <a:off x="706512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B5FB6085-9BC7-8C4A-9BE9-112D991F8ED1}"/>
              </a:ext>
            </a:extLst>
          </p:cNvPr>
          <p:cNvSpPr/>
          <p:nvPr/>
        </p:nvSpPr>
        <p:spPr>
          <a:xfrm>
            <a:off x="766568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34A6849-5D60-3D44-9ADE-4B0822BF159E}"/>
              </a:ext>
            </a:extLst>
          </p:cNvPr>
          <p:cNvSpPr txBox="1"/>
          <p:nvPr/>
        </p:nvSpPr>
        <p:spPr>
          <a:xfrm>
            <a:off x="534376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617CDF-0642-BD4A-963E-62D95E548CB4}"/>
              </a:ext>
            </a:extLst>
          </p:cNvPr>
          <p:cNvSpPr txBox="1"/>
          <p:nvPr/>
        </p:nvSpPr>
        <p:spPr>
          <a:xfrm>
            <a:off x="65619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4CD791A-5942-6748-BF5C-DB530B39FE39}"/>
              </a:ext>
            </a:extLst>
          </p:cNvPr>
          <p:cNvSpPr txBox="1"/>
          <p:nvPr/>
        </p:nvSpPr>
        <p:spPr>
          <a:xfrm>
            <a:off x="716414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47AF5D3-FC76-9046-90A8-F5A7D456688D}"/>
              </a:ext>
            </a:extLst>
          </p:cNvPr>
          <p:cNvSpPr txBox="1"/>
          <p:nvPr/>
        </p:nvSpPr>
        <p:spPr>
          <a:xfrm>
            <a:off x="776632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336CB95-984F-FE46-8281-2F8E8A9D16FD}"/>
              </a:ext>
            </a:extLst>
          </p:cNvPr>
          <p:cNvSpPr/>
          <p:nvPr/>
        </p:nvSpPr>
        <p:spPr>
          <a:xfrm>
            <a:off x="826625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13C34B3-ABE9-B946-87DA-B6F3260440CD}"/>
              </a:ext>
            </a:extLst>
          </p:cNvPr>
          <p:cNvSpPr txBox="1"/>
          <p:nvPr/>
        </p:nvSpPr>
        <p:spPr>
          <a:xfrm>
            <a:off x="8305444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10083292-D6E4-D14F-8D5D-25AB38947044}"/>
              </a:ext>
            </a:extLst>
          </p:cNvPr>
          <p:cNvSpPr/>
          <p:nvPr/>
        </p:nvSpPr>
        <p:spPr>
          <a:xfrm>
            <a:off x="886681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A391070-E1C5-D645-B53B-54B38FF7143F}"/>
              </a:ext>
            </a:extLst>
          </p:cNvPr>
          <p:cNvSpPr/>
          <p:nvPr/>
        </p:nvSpPr>
        <p:spPr>
          <a:xfrm>
            <a:off x="946737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B90973-1EF6-3342-BDD2-35A9A538F8E2}"/>
              </a:ext>
            </a:extLst>
          </p:cNvPr>
          <p:cNvSpPr/>
          <p:nvPr/>
        </p:nvSpPr>
        <p:spPr>
          <a:xfrm>
            <a:off x="1006793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C3C902F1-C7FE-9E4B-97AF-D7FF3CB3A659}"/>
              </a:ext>
            </a:extLst>
          </p:cNvPr>
          <p:cNvSpPr/>
          <p:nvPr/>
        </p:nvSpPr>
        <p:spPr>
          <a:xfrm>
            <a:off x="1066849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E231071-92C2-A24C-8ED8-CA6834081345}"/>
              </a:ext>
            </a:extLst>
          </p:cNvPr>
          <p:cNvSpPr txBox="1"/>
          <p:nvPr/>
        </p:nvSpPr>
        <p:spPr>
          <a:xfrm>
            <a:off x="8907626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967FCC1-D0FB-B649-839A-1658F2FAAB49}"/>
              </a:ext>
            </a:extLst>
          </p:cNvPr>
          <p:cNvSpPr txBox="1"/>
          <p:nvPr/>
        </p:nvSpPr>
        <p:spPr>
          <a:xfrm>
            <a:off x="95098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80148CB4-D4A7-3E4E-A9A9-17F020B00A55}"/>
              </a:ext>
            </a:extLst>
          </p:cNvPr>
          <p:cNvSpPr txBox="1"/>
          <p:nvPr/>
        </p:nvSpPr>
        <p:spPr>
          <a:xfrm>
            <a:off x="10111990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5E164591-7600-7649-8A5A-B8D7D79BB3C0}"/>
              </a:ext>
            </a:extLst>
          </p:cNvPr>
          <p:cNvSpPr txBox="1"/>
          <p:nvPr/>
        </p:nvSpPr>
        <p:spPr>
          <a:xfrm>
            <a:off x="1071417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8E21CF44-EC91-0E48-85D5-EAEA8CEE5D65}"/>
              </a:ext>
            </a:extLst>
          </p:cNvPr>
          <p:cNvSpPr/>
          <p:nvPr/>
        </p:nvSpPr>
        <p:spPr>
          <a:xfrm>
            <a:off x="5853956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3896863-B7E7-894B-B772-0DC06A0109EE}"/>
              </a:ext>
            </a:extLst>
          </p:cNvPr>
          <p:cNvSpPr txBox="1"/>
          <p:nvPr/>
        </p:nvSpPr>
        <p:spPr>
          <a:xfrm>
            <a:off x="593834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0735B44-A9D6-F048-9C4A-1052D5990712}"/>
              </a:ext>
            </a:extLst>
          </p:cNvPr>
          <p:cNvCxnSpPr>
            <a:cxnSpLocks/>
          </p:cNvCxnSpPr>
          <p:nvPr/>
        </p:nvCxnSpPr>
        <p:spPr>
          <a:xfrm>
            <a:off x="190711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B6C1E9A-C9CA-104F-BED1-DFF01BE4E2BE}"/>
              </a:ext>
            </a:extLst>
          </p:cNvPr>
          <p:cNvCxnSpPr>
            <a:cxnSpLocks/>
          </p:cNvCxnSpPr>
          <p:nvPr/>
        </p:nvCxnSpPr>
        <p:spPr>
          <a:xfrm>
            <a:off x="250875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C0DC85F3-F782-3A48-B3C6-5FCFF357911E}"/>
              </a:ext>
            </a:extLst>
          </p:cNvPr>
          <p:cNvCxnSpPr>
            <a:cxnSpLocks/>
          </p:cNvCxnSpPr>
          <p:nvPr/>
        </p:nvCxnSpPr>
        <p:spPr>
          <a:xfrm>
            <a:off x="311040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F6B412A9-C5D8-D047-B256-83F384DD3359}"/>
              </a:ext>
            </a:extLst>
          </p:cNvPr>
          <p:cNvCxnSpPr>
            <a:cxnSpLocks/>
          </p:cNvCxnSpPr>
          <p:nvPr/>
        </p:nvCxnSpPr>
        <p:spPr>
          <a:xfrm>
            <a:off x="371204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0C3F00A-BBCC-F645-A673-DEB6AFBB3717}"/>
              </a:ext>
            </a:extLst>
          </p:cNvPr>
          <p:cNvCxnSpPr>
            <a:cxnSpLocks/>
          </p:cNvCxnSpPr>
          <p:nvPr/>
        </p:nvCxnSpPr>
        <p:spPr>
          <a:xfrm>
            <a:off x="431369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B6D7CC1-B12D-1445-B759-BE300C1FCAC4}"/>
              </a:ext>
            </a:extLst>
          </p:cNvPr>
          <p:cNvCxnSpPr>
            <a:cxnSpLocks/>
          </p:cNvCxnSpPr>
          <p:nvPr/>
        </p:nvCxnSpPr>
        <p:spPr>
          <a:xfrm>
            <a:off x="491533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63AB42A-2F7E-1D44-BE88-11E5217E292A}"/>
              </a:ext>
            </a:extLst>
          </p:cNvPr>
          <p:cNvCxnSpPr>
            <a:cxnSpLocks/>
          </p:cNvCxnSpPr>
          <p:nvPr/>
        </p:nvCxnSpPr>
        <p:spPr>
          <a:xfrm>
            <a:off x="551698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D6E45E7-1274-A947-913A-416200479A54}"/>
              </a:ext>
            </a:extLst>
          </p:cNvPr>
          <p:cNvCxnSpPr>
            <a:cxnSpLocks/>
          </p:cNvCxnSpPr>
          <p:nvPr/>
        </p:nvCxnSpPr>
        <p:spPr>
          <a:xfrm>
            <a:off x="6132656" y="3542875"/>
            <a:ext cx="0" cy="5154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CDC549AD-32A8-9D40-87C9-FF51C9D9150D}"/>
              </a:ext>
            </a:extLst>
          </p:cNvPr>
          <p:cNvCxnSpPr>
            <a:cxnSpLocks/>
          </p:cNvCxnSpPr>
          <p:nvPr/>
        </p:nvCxnSpPr>
        <p:spPr>
          <a:xfrm>
            <a:off x="61185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408CCAC1-08C6-FD46-8A8F-CD426C2E5FE2}"/>
              </a:ext>
            </a:extLst>
          </p:cNvPr>
          <p:cNvCxnSpPr>
            <a:cxnSpLocks/>
          </p:cNvCxnSpPr>
          <p:nvPr/>
        </p:nvCxnSpPr>
        <p:spPr>
          <a:xfrm>
            <a:off x="67235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73ED9509-DB63-A844-A01F-DBA058D2DD4C}"/>
              </a:ext>
            </a:extLst>
          </p:cNvPr>
          <p:cNvCxnSpPr>
            <a:cxnSpLocks/>
          </p:cNvCxnSpPr>
          <p:nvPr/>
        </p:nvCxnSpPr>
        <p:spPr>
          <a:xfrm>
            <a:off x="732847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AD2CA9DE-0B7A-1D4B-B858-4E20ED611BF6}"/>
              </a:ext>
            </a:extLst>
          </p:cNvPr>
          <p:cNvCxnSpPr>
            <a:cxnSpLocks/>
          </p:cNvCxnSpPr>
          <p:nvPr/>
        </p:nvCxnSpPr>
        <p:spPr>
          <a:xfrm>
            <a:off x="793343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998142BA-03B6-8D43-A90E-FC6234C81981}"/>
              </a:ext>
            </a:extLst>
          </p:cNvPr>
          <p:cNvCxnSpPr>
            <a:cxnSpLocks/>
          </p:cNvCxnSpPr>
          <p:nvPr/>
        </p:nvCxnSpPr>
        <p:spPr>
          <a:xfrm>
            <a:off x="853839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8BEF29CD-FE2F-BB4D-A591-7166C4AC47CF}"/>
              </a:ext>
            </a:extLst>
          </p:cNvPr>
          <p:cNvCxnSpPr>
            <a:cxnSpLocks/>
          </p:cNvCxnSpPr>
          <p:nvPr/>
        </p:nvCxnSpPr>
        <p:spPr>
          <a:xfrm>
            <a:off x="91433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0E2A05A6-A3B6-D048-959E-C9CA5D806C7F}"/>
              </a:ext>
            </a:extLst>
          </p:cNvPr>
          <p:cNvCxnSpPr>
            <a:cxnSpLocks/>
          </p:cNvCxnSpPr>
          <p:nvPr/>
        </p:nvCxnSpPr>
        <p:spPr>
          <a:xfrm>
            <a:off x="97483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21DEF15-372E-7549-889C-480D1980F05F}"/>
              </a:ext>
            </a:extLst>
          </p:cNvPr>
          <p:cNvCxnSpPr>
            <a:cxnSpLocks/>
          </p:cNvCxnSpPr>
          <p:nvPr/>
        </p:nvCxnSpPr>
        <p:spPr>
          <a:xfrm>
            <a:off x="10353274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6670A899-14FA-2944-BC60-324A18F3CACF}"/>
              </a:ext>
            </a:extLst>
          </p:cNvPr>
          <p:cNvCxnSpPr>
            <a:cxnSpLocks/>
          </p:cNvCxnSpPr>
          <p:nvPr/>
        </p:nvCxnSpPr>
        <p:spPr>
          <a:xfrm>
            <a:off x="6132656" y="4058343"/>
            <a:ext cx="52902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B619F4C4-1D2D-E341-918E-3B9FDB3AD0DB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422862" y="1820850"/>
            <a:ext cx="0" cy="22374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03A723E-E123-1A40-9630-B7DC5E33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B888EBE-A981-BB4D-979D-974F7A53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ABE2A3C-9175-DF48-BF30-328DAA89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EE02CCC-5B49-C244-A3B5-BBD3B6070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BEEAF8-AB30-4F46-9255-C99A7E72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D4F3C3D9-23EE-CE4F-A1F7-9E110E43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1C65DE7E-0BE4-514F-90C4-8126AB41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A597C091-568E-9049-8EA9-BC5588308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B31B9D1B-2F2C-FA4D-BB1C-D72A0BBDC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C69E165F-0C87-B64B-92D3-1AAB1351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6824F-F51D-8B41-B8BD-F7B1BD9A8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DBCC070D-3A65-D041-B860-6D6AD9CA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169995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4295AD-74C3-7547-AD0C-9534ADAEE8D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1674342" y="131543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1FD48D7-B47F-5043-B784-9116D30EB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172110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2775883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2775883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2407583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2407583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2263121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33462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674342" y="29617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33673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401126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5126831" y="47319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707932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707932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39632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39632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195170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127826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013160" y="89375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129942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194331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4465649" y="266403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452D37E2-7E69-0A48-84CF-25D46A51D22A}"/>
              </a:ext>
            </a:extLst>
          </p:cNvPr>
          <p:cNvSpPr/>
          <p:nvPr/>
        </p:nvSpPr>
        <p:spPr>
          <a:xfrm rot="18886170" flipH="1">
            <a:off x="3929341" y="1104128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56E130C-C934-6749-8770-438D5E7779C2}"/>
              </a:ext>
            </a:extLst>
          </p:cNvPr>
          <p:cNvSpPr txBox="1"/>
          <p:nvPr/>
        </p:nvSpPr>
        <p:spPr>
          <a:xfrm>
            <a:off x="2587605" y="193434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4274587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4274587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906287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906287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3761825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484492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1013160" y="446040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486607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550996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65649" y="6230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29341" y="4670783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87605" y="550099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75587" y="3887391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76867" y="333324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</p:spTree>
    <p:extLst>
      <p:ext uri="{BB962C8B-B14F-4D97-AF65-F5344CB8AC3E}">
        <p14:creationId xmlns:p14="http://schemas.microsoft.com/office/powerpoint/2010/main" val="86406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588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488" y="126410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00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00" y="126410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13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025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25" y="89580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238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138" y="89580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450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063" y="751339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785" y="183443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999092" y="144992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1" y="185559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413" y="249948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51581" y="32202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15273" y="166029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73537" y="24905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61519" y="876905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62799" y="32276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FD5D69F-5850-F346-A06E-57A5E03CF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967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5473B304-4864-F14E-B159-F4780DAEA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867" y="451092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20B5A9D-0B23-9846-8F60-7F1ABC6C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179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483DF99-B40F-B84C-89B8-17669F0C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079" y="451092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49377E59-F339-2A4B-84F5-E58CC7551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392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61" name="Textfeld 12">
            <a:extLst>
              <a:ext uri="{FF2B5EF4-FFF2-40B4-BE49-F238E27FC236}">
                <a16:creationId xmlns:a16="http://schemas.microsoft.com/office/drawing/2014/main" id="{A56254D1-88F0-3A43-A580-690811AF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404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62" name="Textfeld 13">
            <a:extLst>
              <a:ext uri="{FF2B5EF4-FFF2-40B4-BE49-F238E27FC236}">
                <a16:creationId xmlns:a16="http://schemas.microsoft.com/office/drawing/2014/main" id="{1D159338-7A53-514F-8F85-56066BBE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304" y="414262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63" name="Textfeld 14">
            <a:extLst>
              <a:ext uri="{FF2B5EF4-FFF2-40B4-BE49-F238E27FC236}">
                <a16:creationId xmlns:a16="http://schemas.microsoft.com/office/drawing/2014/main" id="{576D2F30-5EA2-9A4B-865D-0C978B8F4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617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64" name="Textfeld 15">
            <a:extLst>
              <a:ext uri="{FF2B5EF4-FFF2-40B4-BE49-F238E27FC236}">
                <a16:creationId xmlns:a16="http://schemas.microsoft.com/office/drawing/2014/main" id="{F76AD684-87E0-534E-9257-FEC577970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517" y="414262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65" name="Textfeld 16">
            <a:extLst>
              <a:ext uri="{FF2B5EF4-FFF2-40B4-BE49-F238E27FC236}">
                <a16:creationId xmlns:a16="http://schemas.microsoft.com/office/drawing/2014/main" id="{052FD15F-6D68-5545-BA52-256C1498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829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FF11C22-A2DA-8C41-A613-896E1FB7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442" y="399815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7" name="Ellipse 20">
            <a:extLst>
              <a:ext uri="{FF2B5EF4-FFF2-40B4-BE49-F238E27FC236}">
                <a16:creationId xmlns:a16="http://schemas.microsoft.com/office/drawing/2014/main" id="{509A85FD-858B-9B49-835F-617D6BC6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4" y="5081256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E82A03DD-9BBF-F44F-9A4B-34BF58CD2011}"/>
              </a:ext>
            </a:extLst>
          </p:cNvPr>
          <p:cNvCxnSpPr>
            <a:cxnSpLocks noChangeShapeType="1"/>
            <a:stCxn id="67" idx="7"/>
          </p:cNvCxnSpPr>
          <p:nvPr/>
        </p:nvCxnSpPr>
        <p:spPr bwMode="auto">
          <a:xfrm flipV="1">
            <a:off x="982471" y="4696740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69" name="Textfeld 19">
            <a:extLst>
              <a:ext uri="{FF2B5EF4-FFF2-40B4-BE49-F238E27FC236}">
                <a16:creationId xmlns:a16="http://schemas.microsoft.com/office/drawing/2014/main" id="{727D699C-B8D2-9B47-92AD-2A4CEAA70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70" y="5102412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D43F8BF-2DCA-B742-BB06-ED85FBB4A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792" y="57463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BDEF1072-ADD7-3A48-B11C-5A330D876D96}"/>
              </a:ext>
            </a:extLst>
          </p:cNvPr>
          <p:cNvSpPr txBox="1"/>
          <p:nvPr/>
        </p:nvSpPr>
        <p:spPr>
          <a:xfrm>
            <a:off x="4434960" y="646702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Bogen 71">
            <a:extLst>
              <a:ext uri="{FF2B5EF4-FFF2-40B4-BE49-F238E27FC236}">
                <a16:creationId xmlns:a16="http://schemas.microsoft.com/office/drawing/2014/main" id="{494A09D2-8906-3343-A971-E550659B10FD}"/>
              </a:ext>
            </a:extLst>
          </p:cNvPr>
          <p:cNvSpPr/>
          <p:nvPr/>
        </p:nvSpPr>
        <p:spPr>
          <a:xfrm rot="18886170" flipH="1">
            <a:off x="3898652" y="4907116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75CBD81-8916-6140-938E-B4D212E1BC79}"/>
              </a:ext>
            </a:extLst>
          </p:cNvPr>
          <p:cNvSpPr txBox="1"/>
          <p:nvPr/>
        </p:nvSpPr>
        <p:spPr>
          <a:xfrm>
            <a:off x="2556916" y="57373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74" name="Bogen 73">
            <a:extLst>
              <a:ext uri="{FF2B5EF4-FFF2-40B4-BE49-F238E27FC236}">
                <a16:creationId xmlns:a16="http://schemas.microsoft.com/office/drawing/2014/main" id="{51ED55E2-2033-DA4D-B391-B1648F4FA1EB}"/>
              </a:ext>
            </a:extLst>
          </p:cNvPr>
          <p:cNvSpPr/>
          <p:nvPr/>
        </p:nvSpPr>
        <p:spPr>
          <a:xfrm rot="4866837" flipH="1">
            <a:off x="4344898" y="4123724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03835FF1-6076-D843-97DD-2F31200FAD9D}"/>
              </a:ext>
            </a:extLst>
          </p:cNvPr>
          <p:cNvSpPr txBox="1"/>
          <p:nvPr/>
        </p:nvSpPr>
        <p:spPr>
          <a:xfrm>
            <a:off x="5146178" y="356958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76" name="Bogen 75">
            <a:extLst>
              <a:ext uri="{FF2B5EF4-FFF2-40B4-BE49-F238E27FC236}">
                <a16:creationId xmlns:a16="http://schemas.microsoft.com/office/drawing/2014/main" id="{5C89A792-2320-6C49-826F-06D87026E97D}"/>
              </a:ext>
            </a:extLst>
          </p:cNvPr>
          <p:cNvSpPr/>
          <p:nvPr/>
        </p:nvSpPr>
        <p:spPr>
          <a:xfrm rot="11302220" flipH="1">
            <a:off x="4462847" y="495047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D87A4C1-955E-9944-8ED6-3E59DF657E2C}"/>
              </a:ext>
            </a:extLst>
          </p:cNvPr>
          <p:cNvSpPr txBox="1"/>
          <p:nvPr/>
        </p:nvSpPr>
        <p:spPr>
          <a:xfrm>
            <a:off x="6036405" y="56613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b[3]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662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72BED22-747A-4A41-90AD-C382C0CC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C0F294D-6769-9147-AE39-4E76CE2F6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423D8F8-BBE9-1747-9CE2-2ECB71729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7DD655-6214-1340-9083-E211E3BE1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2FDCCD-9615-FC44-B261-730C14343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7761973-1CB4-8944-A35B-E4F95BFB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9797462A-8ABC-8D45-AB5F-C8D77BB17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E49AE828-C36C-BD46-A1A5-937076405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FED190BA-F651-FE41-813F-CC035FA17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79FDF762-6FC7-8143-B5D1-60F326BA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E467C9E-B4CD-FA45-854A-6A226FDDF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816AE8F9-6B90-AF4E-95B7-5B1FDC838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8CFD714-22A7-C346-BB29-76B240078A90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E48D16D-53D3-C848-A145-E6FAADACA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6FB392-61E9-6A47-A1FA-3FFC5553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007" y="286524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D43E2E-6805-9045-8B1F-F1C4F75D4AF2}"/>
              </a:ext>
            </a:extLst>
          </p:cNvPr>
          <p:cNvSpPr txBox="1"/>
          <p:nvPr/>
        </p:nvSpPr>
        <p:spPr>
          <a:xfrm>
            <a:off x="4367175" y="35859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162B98E-FCEB-FF4E-8794-26D1E134EF0B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8D5E9AD-3A1F-4C44-8F47-322508A53AE7}"/>
              </a:ext>
            </a:extLst>
          </p:cNvPr>
          <p:cNvSpPr txBox="1"/>
          <p:nvPr/>
        </p:nvSpPr>
        <p:spPr>
          <a:xfrm>
            <a:off x="6027504" y="321663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1E72077-8047-964A-B572-F4B039BA9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4005DA1-0185-4841-A26D-54C9BBEE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EDC2E48-D81E-4848-8523-160E4323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69B7BE-504E-B24E-A34B-E4E2CC87B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A2C65E8B-AA31-6F4D-A320-7D29DEF0B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67D6F3FD-E818-AC4C-8BBC-365B10C29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8" name="Textfeld 14">
            <a:extLst>
              <a:ext uri="{FF2B5EF4-FFF2-40B4-BE49-F238E27FC236}">
                <a16:creationId xmlns:a16="http://schemas.microsoft.com/office/drawing/2014/main" id="{5E388D98-6B05-1340-BB15-632CAC78A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9" name="Textfeld 15">
            <a:extLst>
              <a:ext uri="{FF2B5EF4-FFF2-40B4-BE49-F238E27FC236}">
                <a16:creationId xmlns:a16="http://schemas.microsoft.com/office/drawing/2014/main" id="{673F4DA9-360B-E548-9223-8F7C47F1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31" name="Bogen 30">
            <a:extLst>
              <a:ext uri="{FF2B5EF4-FFF2-40B4-BE49-F238E27FC236}">
                <a16:creationId xmlns:a16="http://schemas.microsoft.com/office/drawing/2014/main" id="{82626591-048A-AF4C-804F-11EA0E1799BF}"/>
              </a:ext>
            </a:extLst>
          </p:cNvPr>
          <p:cNvSpPr/>
          <p:nvPr/>
        </p:nvSpPr>
        <p:spPr>
          <a:xfrm rot="4047724">
            <a:off x="4742111" y="1290316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34A6DE9-0B06-B049-ADAD-5C09B07D93AF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E73A8BA-C9D7-3347-BCC4-0CB0D934F4BD}"/>
              </a:ext>
            </a:extLst>
          </p:cNvPr>
          <p:cNvCxnSpPr>
            <a:stCxn id="32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79C280-B7C7-7346-AB8A-3C1971CCFF3A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ECC7F27-F404-804F-B1B5-430D343E5F2C}"/>
              </a:ext>
            </a:extLst>
          </p:cNvPr>
          <p:cNvCxnSpPr>
            <a:cxnSpLocks/>
            <a:stCxn id="36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9EAAE25-B453-7348-8BC3-B643F5D7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C481B51-0D08-3B4F-AB36-73D5E228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86EFC-2D27-DF4E-9B9F-E2E1E92A9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7B9D3B-D79E-C14A-954E-00719325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C64201-48C1-B54E-8144-2AB6076B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6822C7D-5755-7C4E-95AE-C3AB47EF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2EEF490C-0FCE-F740-9D28-4E26D7BC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F26A7236-9406-6742-A2A3-4390A24CE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24369517-7559-174C-964E-E78493FDA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D15C009C-ADE4-7E4F-A5C8-804F05FDB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8E9045D-F7D2-7946-A646-00FA13B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C9843CB4-E3D3-9F43-A1ED-3F9CCD8AC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0D69D42-47ED-3F44-95AA-F5DEFA4E010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B7CBE7DA-894D-EE47-A6AD-5D1BE1397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2051900-190C-7B42-A616-63EFE9E60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035" y="3306735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EF00832-2584-EE48-845D-6CC80A2B629C}"/>
              </a:ext>
            </a:extLst>
          </p:cNvPr>
          <p:cNvSpPr txBox="1"/>
          <p:nvPr/>
        </p:nvSpPr>
        <p:spPr>
          <a:xfrm>
            <a:off x="4240203" y="40274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F97F8A72-F671-3145-B32F-D792BBF492B6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07C1B6-6762-C446-A03B-56059F85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D79030-FB16-8D43-80C8-F447302B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37E50BD-D0FA-6248-B6AF-B44EE2389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7B4D3A-DECA-A04D-91AC-D5850D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4" name="Textfeld 12">
            <a:extLst>
              <a:ext uri="{FF2B5EF4-FFF2-40B4-BE49-F238E27FC236}">
                <a16:creationId xmlns:a16="http://schemas.microsoft.com/office/drawing/2014/main" id="{566457AB-ED86-E343-B187-97807B098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5" name="Textfeld 13">
            <a:extLst>
              <a:ext uri="{FF2B5EF4-FFF2-40B4-BE49-F238E27FC236}">
                <a16:creationId xmlns:a16="http://schemas.microsoft.com/office/drawing/2014/main" id="{0E4BFF53-86B0-F44B-9CC9-D3EFEB893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9E27669C-2D85-4A45-ACE6-23B08597B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7" name="Textfeld 15">
            <a:extLst>
              <a:ext uri="{FF2B5EF4-FFF2-40B4-BE49-F238E27FC236}">
                <a16:creationId xmlns:a16="http://schemas.microsoft.com/office/drawing/2014/main" id="{790C02C2-ED45-9B48-AA13-4D0C47946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301E51-CE65-AF47-AFBA-9596781E411A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B4F4D6C-B9ED-5040-AB83-3E3385641C04}"/>
              </a:ext>
            </a:extLst>
          </p:cNvPr>
          <p:cNvCxnSpPr>
            <a:stCxn id="29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5F0D4261-EA2D-244F-8295-3831564A1050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FCF56AE-2785-754B-B7A4-D90BC5B5C19B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ogen 32">
            <a:extLst>
              <a:ext uri="{FF2B5EF4-FFF2-40B4-BE49-F238E27FC236}">
                <a16:creationId xmlns:a16="http://schemas.microsoft.com/office/drawing/2014/main" id="{78D0A7B2-2A9C-F54F-9703-ADB23F9B6C06}"/>
              </a:ext>
            </a:extLst>
          </p:cNvPr>
          <p:cNvSpPr/>
          <p:nvPr/>
        </p:nvSpPr>
        <p:spPr>
          <a:xfrm rot="15990473" flipH="1">
            <a:off x="4374869" y="1819835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B6440295-2715-0144-9E61-05D09FDAD222}"/>
              </a:ext>
            </a:extLst>
          </p:cNvPr>
          <p:cNvSpPr/>
          <p:nvPr/>
        </p:nvSpPr>
        <p:spPr>
          <a:xfrm rot="15990473" flipH="1">
            <a:off x="3232097" y="18282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1D6D50F4-DB4A-EE4F-921D-0A6A27F693D2}"/>
              </a:ext>
            </a:extLst>
          </p:cNvPr>
          <p:cNvSpPr/>
          <p:nvPr/>
        </p:nvSpPr>
        <p:spPr>
          <a:xfrm rot="8239536">
            <a:off x="3114371" y="1040371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D67BAC7-2697-C641-ACFB-E4C0F44F6F8D}"/>
              </a:ext>
            </a:extLst>
          </p:cNvPr>
          <p:cNvSpPr txBox="1"/>
          <p:nvPr/>
        </p:nvSpPr>
        <p:spPr>
          <a:xfrm>
            <a:off x="1520054" y="329776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46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53655F7-63FD-744E-A31E-627847B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092200"/>
            <a:ext cx="2819400" cy="5588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220F959-CAEC-E34E-BACC-E05E339E3E5E}"/>
              </a:ext>
            </a:extLst>
          </p:cNvPr>
          <p:cNvSpPr/>
          <p:nvPr/>
        </p:nvSpPr>
        <p:spPr>
          <a:xfrm>
            <a:off x="1171575" y="2274838"/>
            <a:ext cx="523534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static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 = 1;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if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&gt;1)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	fak =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*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(n-1);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}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}</a:t>
            </a:r>
            <a:endParaRPr lang="de-DE" sz="1600" dirty="0">
              <a:effectLst/>
              <a:latin typeface="Monaco" pitchFamily="2" charset="77"/>
            </a:endParaRPr>
          </a:p>
        </p:txBody>
      </p:sp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8EFD0C01-13EE-724C-96FC-F3219E3B0006}"/>
              </a:ext>
            </a:extLst>
          </p:cNvPr>
          <p:cNvSpPr/>
          <p:nvPr/>
        </p:nvSpPr>
        <p:spPr>
          <a:xfrm rot="7387530">
            <a:off x="3953358" y="4232287"/>
            <a:ext cx="918144" cy="17990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77CA04-C1AA-D94C-ADBE-01F8D1D36D59}"/>
              </a:ext>
            </a:extLst>
          </p:cNvPr>
          <p:cNvSpPr txBox="1"/>
          <p:nvPr/>
        </p:nvSpPr>
        <p:spPr>
          <a:xfrm>
            <a:off x="2907181" y="4727398"/>
            <a:ext cx="252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</a:rPr>
              <a:t>Methode ruft sich selbst </a:t>
            </a:r>
            <a:br>
              <a:rPr lang="de-DE" b="1" i="1" dirty="0">
                <a:solidFill>
                  <a:srgbClr val="C00000"/>
                </a:solidFill>
              </a:rPr>
            </a:br>
            <a:r>
              <a:rPr lang="de-DE" b="1" i="1" dirty="0">
                <a:solidFill>
                  <a:srgbClr val="C00000"/>
                </a:solidFill>
              </a:rPr>
              <a:t>wieder auf</a:t>
            </a:r>
          </a:p>
        </p:txBody>
      </p:sp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FDC82BAF-F18A-7E48-AF41-73FB2734C589}"/>
              </a:ext>
            </a:extLst>
          </p:cNvPr>
          <p:cNvSpPr/>
          <p:nvPr/>
        </p:nvSpPr>
        <p:spPr>
          <a:xfrm>
            <a:off x="4452936" y="3143743"/>
            <a:ext cx="2326822" cy="1959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518AC4-5C83-874E-BD94-3F659E3617EB}"/>
              </a:ext>
            </a:extLst>
          </p:cNvPr>
          <p:cNvSpPr txBox="1"/>
          <p:nvPr/>
        </p:nvSpPr>
        <p:spPr>
          <a:xfrm>
            <a:off x="6861402" y="2680315"/>
            <a:ext cx="268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Rekursionsende – wichtig!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Ansonsten unendlich viele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Aufrufe 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StackOverflow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Pfeil nach links 7">
            <a:extLst>
              <a:ext uri="{FF2B5EF4-FFF2-40B4-BE49-F238E27FC236}">
                <a16:creationId xmlns:a16="http://schemas.microsoft.com/office/drawing/2014/main" id="{6FFBF1BF-8972-0C40-B9EB-A8924BF46DC8}"/>
              </a:ext>
            </a:extLst>
          </p:cNvPr>
          <p:cNvSpPr/>
          <p:nvPr/>
        </p:nvSpPr>
        <p:spPr>
          <a:xfrm rot="5400000">
            <a:off x="5351232" y="4201794"/>
            <a:ext cx="776687" cy="153760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93EE91-031B-1641-946E-8A7313FFACA7}"/>
              </a:ext>
            </a:extLst>
          </p:cNvPr>
          <p:cNvSpPr txBox="1"/>
          <p:nvPr/>
        </p:nvSpPr>
        <p:spPr>
          <a:xfrm>
            <a:off x="5561409" y="4727398"/>
            <a:ext cx="397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Dafür sorgen, dass das Rekursionsende </a:t>
            </a:r>
            <a:br>
              <a:rPr lang="de-DE" b="1" i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auch irgendwann erreicht wird!</a:t>
            </a:r>
          </a:p>
        </p:txBody>
      </p:sp>
    </p:spTree>
    <p:extLst>
      <p:ext uri="{BB962C8B-B14F-4D97-AF65-F5344CB8AC3E}">
        <p14:creationId xmlns:p14="http://schemas.microsoft.com/office/powerpoint/2010/main" val="234336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31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9517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32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(1)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1A03949-6393-5447-975A-CC30DF0A553E}"/>
              </a:ext>
            </a:extLst>
          </p:cNvPr>
          <p:cNvGrpSpPr/>
          <p:nvPr/>
        </p:nvGrpSpPr>
        <p:grpSpPr>
          <a:xfrm>
            <a:off x="2667000" y="2236433"/>
            <a:ext cx="3962400" cy="740228"/>
            <a:chOff x="2068287" y="4341644"/>
            <a:chExt cx="3962400" cy="74022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4929C58-1F32-DF42-BDF8-B73028912BFE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B392E11-6C11-2140-A1E9-64D0083BCE0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1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4A015408-EE46-4F46-AE44-B0DBC6607C6A}"/>
              </a:ext>
            </a:extLst>
          </p:cNvPr>
          <p:cNvCxnSpPr>
            <a:cxnSpLocks/>
          </p:cNvCxnSpPr>
          <p:nvPr/>
        </p:nvCxnSpPr>
        <p:spPr>
          <a:xfrm flipV="1">
            <a:off x="6635750" y="239661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33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03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34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35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9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36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24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"/>
            <a:ext cx="8425543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altLang="de-DE" kern="0" dirty="0">
                <a:cs typeface="Courier New" panose="02070309020205020404" pitchFamily="49" charset="0"/>
              </a:rPr>
              <a:t>Rekursion</a:t>
            </a:r>
            <a:endParaRPr lang="de-DE" altLang="de-DE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37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120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40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0FF3114-BD68-BE48-B4AC-B519AD37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" y="243958"/>
            <a:ext cx="2217528" cy="19852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4840EE-6CAA-2C4A-8FEC-2D7317B2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80" y="67963"/>
            <a:ext cx="2421683" cy="21612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2FCC2D-C933-6E4F-B0FD-37388F24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85" y="229878"/>
            <a:ext cx="2421683" cy="1999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8A8415-EDAE-EC40-8D98-7B5DA51D4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75" y="2629531"/>
            <a:ext cx="2414643" cy="19992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470F7CB-9403-1E4E-B823-765AA02E3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380" y="2629531"/>
            <a:ext cx="2414643" cy="19992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5EF62F-6A7A-1340-AEC8-395CD62A4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85" y="2629531"/>
            <a:ext cx="2414643" cy="19992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7E2550-80EB-4F4A-BF68-E3ACDC996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75" y="5029184"/>
            <a:ext cx="2217529" cy="19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4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6C65AB4D-FD03-0347-8A43-4EA9328622E4}"/>
              </a:ext>
            </a:extLst>
          </p:cNvPr>
          <p:cNvCxnSpPr/>
          <p:nvPr/>
        </p:nvCxnSpPr>
        <p:spPr bwMode="auto">
          <a:xfrm>
            <a:off x="2589664" y="279368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9DF42B9-C70B-6D4F-BBFE-DA491B631D90}"/>
              </a:ext>
            </a:extLst>
          </p:cNvPr>
          <p:cNvCxnSpPr/>
          <p:nvPr/>
        </p:nvCxnSpPr>
        <p:spPr bwMode="auto">
          <a:xfrm>
            <a:off x="2589664" y="319693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6B62976-8979-B941-9C7F-40A93B13E577}"/>
              </a:ext>
            </a:extLst>
          </p:cNvPr>
          <p:cNvCxnSpPr/>
          <p:nvPr/>
        </p:nvCxnSpPr>
        <p:spPr bwMode="auto">
          <a:xfrm>
            <a:off x="2589664" y="360017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ECBBDE-454A-C742-A506-48AB784E9730}"/>
              </a:ext>
            </a:extLst>
          </p:cNvPr>
          <p:cNvCxnSpPr/>
          <p:nvPr/>
        </p:nvCxnSpPr>
        <p:spPr bwMode="auto">
          <a:xfrm>
            <a:off x="2589664" y="400342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2ED847D-B432-7C49-8A00-5D316BA16A6F}"/>
              </a:ext>
            </a:extLst>
          </p:cNvPr>
          <p:cNvCxnSpPr/>
          <p:nvPr/>
        </p:nvCxnSpPr>
        <p:spPr bwMode="auto">
          <a:xfrm>
            <a:off x="2589664" y="440666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485D849-C0C6-DF48-B582-9AC7DF3D0642}"/>
              </a:ext>
            </a:extLst>
          </p:cNvPr>
          <p:cNvCxnSpPr/>
          <p:nvPr/>
        </p:nvCxnSpPr>
        <p:spPr bwMode="auto">
          <a:xfrm>
            <a:off x="2589664" y="4809910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8" name="Gruppierung 18">
            <a:extLst>
              <a:ext uri="{FF2B5EF4-FFF2-40B4-BE49-F238E27FC236}">
                <a16:creationId xmlns:a16="http://schemas.microsoft.com/office/drawing/2014/main" id="{4E40852E-BA21-8842-9169-97C4E025BA86}"/>
              </a:ext>
            </a:extLst>
          </p:cNvPr>
          <p:cNvGrpSpPr/>
          <p:nvPr/>
        </p:nvGrpSpPr>
        <p:grpSpPr>
          <a:xfrm rot="5400000">
            <a:off x="2589664" y="2793686"/>
            <a:ext cx="2736304" cy="2016224"/>
            <a:chOff x="979984" y="3005336"/>
            <a:chExt cx="2736304" cy="2016224"/>
          </a:xfrm>
        </p:grpSpPr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34942CC7-F64B-5A44-B742-DBEDE98A1E52}"/>
                </a:ext>
              </a:extLst>
            </p:cNvPr>
            <p:cNvCxnSpPr/>
            <p:nvPr/>
          </p:nvCxnSpPr>
          <p:spPr bwMode="auto">
            <a:xfrm>
              <a:off x="979984" y="300533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70C0ABA6-D753-E64A-9F15-51A7B41CC352}"/>
                </a:ext>
              </a:extLst>
            </p:cNvPr>
            <p:cNvCxnSpPr/>
            <p:nvPr/>
          </p:nvCxnSpPr>
          <p:spPr bwMode="auto">
            <a:xfrm>
              <a:off x="979984" y="340858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573F7742-27B4-FB41-B52E-F967B7B6A46C}"/>
                </a:ext>
              </a:extLst>
            </p:cNvPr>
            <p:cNvCxnSpPr/>
            <p:nvPr/>
          </p:nvCxnSpPr>
          <p:spPr bwMode="auto">
            <a:xfrm>
              <a:off x="979984" y="381182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CBC3AC7-825E-7841-95F1-F11F2F5FE512}"/>
                </a:ext>
              </a:extLst>
            </p:cNvPr>
            <p:cNvCxnSpPr/>
            <p:nvPr/>
          </p:nvCxnSpPr>
          <p:spPr bwMode="auto">
            <a:xfrm>
              <a:off x="979984" y="421507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092F79A5-4F5F-2D4B-AF12-22FBDA046BA9}"/>
                </a:ext>
              </a:extLst>
            </p:cNvPr>
            <p:cNvCxnSpPr/>
            <p:nvPr/>
          </p:nvCxnSpPr>
          <p:spPr bwMode="auto">
            <a:xfrm>
              <a:off x="979984" y="461831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4213A8AF-1E79-2745-B94F-214A8C741611}"/>
                </a:ext>
              </a:extLst>
            </p:cNvPr>
            <p:cNvCxnSpPr/>
            <p:nvPr/>
          </p:nvCxnSpPr>
          <p:spPr bwMode="auto">
            <a:xfrm>
              <a:off x="979984" y="5021560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8269D1-5218-4443-9EE6-E643F407D11D}"/>
              </a:ext>
            </a:extLst>
          </p:cNvPr>
          <p:cNvCxnSpPr/>
          <p:nvPr/>
        </p:nvCxnSpPr>
        <p:spPr bwMode="auto">
          <a:xfrm flipV="1">
            <a:off x="2589664" y="2145614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BC58A80-2FB2-2043-B9FB-CD84BCF24D06}"/>
              </a:ext>
            </a:extLst>
          </p:cNvPr>
          <p:cNvCxnSpPr/>
          <p:nvPr/>
        </p:nvCxnSpPr>
        <p:spPr bwMode="auto">
          <a:xfrm rot="5400000" flipV="1">
            <a:off x="3993820" y="3550637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71743ED-F542-C444-AB1C-BD227BBB7E07}"/>
              </a:ext>
            </a:extLst>
          </p:cNvPr>
          <p:cNvSpPr txBox="1"/>
          <p:nvPr/>
        </p:nvSpPr>
        <p:spPr>
          <a:xfrm>
            <a:off x="5614000" y="502593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x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5CDA0D-EE9D-2C4F-B6E2-AE6FF8CA1590}"/>
              </a:ext>
            </a:extLst>
          </p:cNvPr>
          <p:cNvSpPr txBox="1"/>
          <p:nvPr/>
        </p:nvSpPr>
        <p:spPr>
          <a:xfrm>
            <a:off x="2229624" y="200159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</a:rPr>
              <a:t>y</a:t>
            </a:r>
            <a:endParaRPr lang="de-DE" sz="1600" b="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B9DD545D-4F94-604D-82CC-A91B97070AEA}"/>
              </a:ext>
            </a:extLst>
          </p:cNvPr>
          <p:cNvCxnSpPr/>
          <p:nvPr/>
        </p:nvCxnSpPr>
        <p:spPr bwMode="auto">
          <a:xfrm>
            <a:off x="294970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A3DFBF4F-ED17-254A-9F83-A688F8127187}"/>
              </a:ext>
            </a:extLst>
          </p:cNvPr>
          <p:cNvCxnSpPr/>
          <p:nvPr/>
        </p:nvCxnSpPr>
        <p:spPr bwMode="auto">
          <a:xfrm>
            <a:off x="335294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7339BBC-B88E-B04E-9BD6-ED6E17CB103C}"/>
              </a:ext>
            </a:extLst>
          </p:cNvPr>
          <p:cNvCxnSpPr/>
          <p:nvPr/>
        </p:nvCxnSpPr>
        <p:spPr bwMode="auto">
          <a:xfrm>
            <a:off x="375619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FE7C4390-215D-CB4B-BFA5-FF6F719299DD}"/>
              </a:ext>
            </a:extLst>
          </p:cNvPr>
          <p:cNvCxnSpPr/>
          <p:nvPr/>
        </p:nvCxnSpPr>
        <p:spPr bwMode="auto">
          <a:xfrm>
            <a:off x="415943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C50456A4-E7F7-F943-B091-9FAC987208F9}"/>
              </a:ext>
            </a:extLst>
          </p:cNvPr>
          <p:cNvCxnSpPr/>
          <p:nvPr/>
        </p:nvCxnSpPr>
        <p:spPr bwMode="auto">
          <a:xfrm>
            <a:off x="456268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35D3CF9-FB53-A044-AA36-F222FBDC06A8}"/>
              </a:ext>
            </a:extLst>
          </p:cNvPr>
          <p:cNvCxnSpPr/>
          <p:nvPr/>
        </p:nvCxnSpPr>
        <p:spPr bwMode="auto">
          <a:xfrm>
            <a:off x="4965928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5" name="Gruppierung 37">
            <a:extLst>
              <a:ext uri="{FF2B5EF4-FFF2-40B4-BE49-F238E27FC236}">
                <a16:creationId xmlns:a16="http://schemas.microsoft.com/office/drawing/2014/main" id="{DDE9CD43-E480-2547-8C47-CDBDBB1B93B3}"/>
              </a:ext>
            </a:extLst>
          </p:cNvPr>
          <p:cNvGrpSpPr/>
          <p:nvPr/>
        </p:nvGrpSpPr>
        <p:grpSpPr>
          <a:xfrm rot="5400000">
            <a:off x="1565119" y="3713360"/>
            <a:ext cx="2016224" cy="169277"/>
            <a:chOff x="1340024" y="5304029"/>
            <a:chExt cx="2016224" cy="169277"/>
          </a:xfrm>
        </p:grpSpPr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0C40236D-F52C-F346-8F92-A74550BE2276}"/>
                </a:ext>
              </a:extLst>
            </p:cNvPr>
            <p:cNvCxnSpPr/>
            <p:nvPr/>
          </p:nvCxnSpPr>
          <p:spPr bwMode="auto">
            <a:xfrm>
              <a:off x="134002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26AD8580-7914-E246-A105-7D89D687759F}"/>
                </a:ext>
              </a:extLst>
            </p:cNvPr>
            <p:cNvCxnSpPr/>
            <p:nvPr/>
          </p:nvCxnSpPr>
          <p:spPr bwMode="auto">
            <a:xfrm>
              <a:off x="174326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1BB0B63E-CAB2-5445-AEB2-9DDAF2EA740A}"/>
                </a:ext>
              </a:extLst>
            </p:cNvPr>
            <p:cNvCxnSpPr/>
            <p:nvPr/>
          </p:nvCxnSpPr>
          <p:spPr bwMode="auto">
            <a:xfrm>
              <a:off x="214651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45B3C106-C249-C844-BC51-16AF05A280BC}"/>
                </a:ext>
              </a:extLst>
            </p:cNvPr>
            <p:cNvCxnSpPr/>
            <p:nvPr/>
          </p:nvCxnSpPr>
          <p:spPr bwMode="auto">
            <a:xfrm>
              <a:off x="254975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17815C5A-47D4-4241-87F6-0BCF667A7429}"/>
                </a:ext>
              </a:extLst>
            </p:cNvPr>
            <p:cNvCxnSpPr/>
            <p:nvPr/>
          </p:nvCxnSpPr>
          <p:spPr bwMode="auto">
            <a:xfrm>
              <a:off x="295300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D101FA7-312C-7948-A599-C807FC83B23B}"/>
                </a:ext>
              </a:extLst>
            </p:cNvPr>
            <p:cNvCxnSpPr/>
            <p:nvPr/>
          </p:nvCxnSpPr>
          <p:spPr bwMode="auto">
            <a:xfrm>
              <a:off x="3356248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F83B7FF7-7B4C-0A40-9514-DE52986281C9}"/>
              </a:ext>
            </a:extLst>
          </p:cNvPr>
          <p:cNvSpPr txBox="1"/>
          <p:nvPr/>
        </p:nvSpPr>
        <p:spPr>
          <a:xfrm>
            <a:off x="2805689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7EC82AE-F528-0942-9E91-6F7AC4A1B1CA}"/>
              </a:ext>
            </a:extLst>
          </p:cNvPr>
          <p:cNvSpPr txBox="1"/>
          <p:nvPr/>
        </p:nvSpPr>
        <p:spPr>
          <a:xfrm>
            <a:off x="3217296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FB11CA1-D4F2-0E43-B740-6429AA4AD4D5}"/>
              </a:ext>
            </a:extLst>
          </p:cNvPr>
          <p:cNvSpPr txBox="1"/>
          <p:nvPr/>
        </p:nvSpPr>
        <p:spPr>
          <a:xfrm>
            <a:off x="3607301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8D268B2-D840-6642-827A-27E0574A45F2}"/>
              </a:ext>
            </a:extLst>
          </p:cNvPr>
          <p:cNvSpPr txBox="1"/>
          <p:nvPr/>
        </p:nvSpPr>
        <p:spPr>
          <a:xfrm flipH="1">
            <a:off x="3993820" y="5257675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8CFB149-5E02-544C-AB89-022C2BB721EE}"/>
              </a:ext>
            </a:extLst>
          </p:cNvPr>
          <p:cNvSpPr txBox="1"/>
          <p:nvPr/>
        </p:nvSpPr>
        <p:spPr>
          <a:xfrm>
            <a:off x="4433798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0DEA77C-E85A-E341-93F8-4FC9DAB36A3C}"/>
              </a:ext>
            </a:extLst>
          </p:cNvPr>
          <p:cNvSpPr txBox="1"/>
          <p:nvPr/>
        </p:nvSpPr>
        <p:spPr>
          <a:xfrm>
            <a:off x="4818200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F33153D-1C59-BF49-8324-55B56E49C338}"/>
              </a:ext>
            </a:extLst>
          </p:cNvPr>
          <p:cNvSpPr txBox="1"/>
          <p:nvPr/>
        </p:nvSpPr>
        <p:spPr>
          <a:xfrm>
            <a:off x="2206949" y="462376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2F2A62C-B5C4-844A-8CB9-431A1B1ED902}"/>
              </a:ext>
            </a:extLst>
          </p:cNvPr>
          <p:cNvSpPr txBox="1"/>
          <p:nvPr/>
        </p:nvSpPr>
        <p:spPr>
          <a:xfrm>
            <a:off x="2206949" y="421622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A01179D-578B-4C43-AB2B-0AB0EB436132}"/>
              </a:ext>
            </a:extLst>
          </p:cNvPr>
          <p:cNvSpPr txBox="1"/>
          <p:nvPr/>
        </p:nvSpPr>
        <p:spPr>
          <a:xfrm>
            <a:off x="2216385" y="3820228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3F7B103-874B-894D-BDC2-83902EB5CCFA}"/>
              </a:ext>
            </a:extLst>
          </p:cNvPr>
          <p:cNvSpPr txBox="1"/>
          <p:nvPr/>
        </p:nvSpPr>
        <p:spPr>
          <a:xfrm flipH="1">
            <a:off x="2224521" y="3413498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6AC01B5-E7FA-6D45-9FB4-7A54A74A5F73}"/>
              </a:ext>
            </a:extLst>
          </p:cNvPr>
          <p:cNvSpPr txBox="1"/>
          <p:nvPr/>
        </p:nvSpPr>
        <p:spPr>
          <a:xfrm>
            <a:off x="2226186" y="3001201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C821D65-4F80-9D4E-A1F6-927B3F1E48FA}"/>
              </a:ext>
            </a:extLst>
          </p:cNvPr>
          <p:cNvSpPr txBox="1"/>
          <p:nvPr/>
        </p:nvSpPr>
        <p:spPr>
          <a:xfrm>
            <a:off x="2206949" y="2588904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3931AF-D78D-8145-816B-841466D86CD2}"/>
              </a:ext>
            </a:extLst>
          </p:cNvPr>
          <p:cNvSpPr/>
          <p:nvPr/>
        </p:nvSpPr>
        <p:spPr bwMode="auto">
          <a:xfrm>
            <a:off x="2877704" y="4345075"/>
            <a:ext cx="144000" cy="144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74BC2D-18FC-A742-A850-764C7D31AA49}"/>
              </a:ext>
            </a:extLst>
          </p:cNvPr>
          <p:cNvSpPr/>
          <p:nvPr/>
        </p:nvSpPr>
        <p:spPr bwMode="auto">
          <a:xfrm>
            <a:off x="3293712" y="352967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99BCB5C-A38E-6440-8896-9089DBB45B9A}"/>
              </a:ext>
            </a:extLst>
          </p:cNvPr>
          <p:cNvSpPr/>
          <p:nvPr/>
        </p:nvSpPr>
        <p:spPr bwMode="auto">
          <a:xfrm>
            <a:off x="4099972" y="273209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7D0AA8-24FF-3245-9B88-7C95A233C95F}"/>
              </a:ext>
            </a:extLst>
          </p:cNvPr>
          <p:cNvSpPr/>
          <p:nvPr/>
        </p:nvSpPr>
        <p:spPr bwMode="auto">
          <a:xfrm>
            <a:off x="4490682" y="3917505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E997165-5137-694B-A4C1-B157B717C2DF}"/>
              </a:ext>
            </a:extLst>
          </p:cNvPr>
          <p:cNvSpPr txBox="1"/>
          <p:nvPr/>
        </p:nvSpPr>
        <p:spPr>
          <a:xfrm>
            <a:off x="2942538" y="4341324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FCF2FD2-E0C8-1844-9696-E0010738EAE5}"/>
              </a:ext>
            </a:extLst>
          </p:cNvPr>
          <p:cNvSpPr txBox="1"/>
          <p:nvPr/>
        </p:nvSpPr>
        <p:spPr>
          <a:xfrm>
            <a:off x="3351076" y="355688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de-DE" sz="16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7C00CBD-50BA-7947-A40F-36E79FD62185}"/>
              </a:ext>
            </a:extLst>
          </p:cNvPr>
          <p:cNvSpPr txBox="1"/>
          <p:nvPr/>
        </p:nvSpPr>
        <p:spPr>
          <a:xfrm>
            <a:off x="4128679" y="2750248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p</a:t>
            </a:r>
            <a:r>
              <a:rPr lang="de-DE" sz="1600" baseline="-25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312746B-09D9-C04F-9278-BAE81875FC2C}"/>
              </a:ext>
            </a:extLst>
          </p:cNvPr>
          <p:cNvSpPr txBox="1"/>
          <p:nvPr/>
        </p:nvSpPr>
        <p:spPr>
          <a:xfrm>
            <a:off x="4550188" y="394004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C000"/>
                </a:solidFill>
              </a:rPr>
              <a:t>p</a:t>
            </a:r>
            <a:r>
              <a:rPr lang="de-DE" sz="1600" baseline="-25000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7129049-B4EA-AF47-B6B7-406EE8DE9937}"/>
              </a:ext>
            </a:extLst>
          </p:cNvPr>
          <p:cNvSpPr txBox="1"/>
          <p:nvPr/>
        </p:nvSpPr>
        <p:spPr>
          <a:xfrm>
            <a:off x="669695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1;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2;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06AC2AC-4F99-8A42-8A62-6A21596BD65F}"/>
              </a:ext>
            </a:extLst>
          </p:cNvPr>
          <p:cNvSpPr txBox="1"/>
          <p:nvPr/>
        </p:nvSpPr>
        <p:spPr>
          <a:xfrm>
            <a:off x="2206949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2;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4;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382185E-52A2-E748-B669-3DAE6A7356F9}"/>
              </a:ext>
            </a:extLst>
          </p:cNvPr>
          <p:cNvSpPr txBox="1"/>
          <p:nvPr/>
        </p:nvSpPr>
        <p:spPr>
          <a:xfrm>
            <a:off x="3744203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4;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6;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A9A11D2-DBF5-364B-ACEC-F5E642E7B1FC}"/>
              </a:ext>
            </a:extLst>
          </p:cNvPr>
          <p:cNvSpPr txBox="1"/>
          <p:nvPr/>
        </p:nvSpPr>
        <p:spPr>
          <a:xfrm>
            <a:off x="5281456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3;</a:t>
            </a:r>
          </a:p>
        </p:txBody>
      </p:sp>
    </p:spTree>
    <p:extLst>
      <p:ext uri="{BB962C8B-B14F-4D97-AF65-F5344CB8AC3E}">
        <p14:creationId xmlns:p14="http://schemas.microsoft.com/office/powerpoint/2010/main" val="390702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19A738C-2292-624A-BA33-0A7B618601AF}"/>
              </a:ext>
            </a:extLst>
          </p:cNvPr>
          <p:cNvGrpSpPr/>
          <p:nvPr/>
        </p:nvGrpSpPr>
        <p:grpSpPr>
          <a:xfrm>
            <a:off x="778959" y="1488242"/>
            <a:ext cx="7937222" cy="3543652"/>
            <a:chOff x="778959" y="1488242"/>
            <a:chExt cx="7937222" cy="354365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EABF5C4-DCE2-2346-913E-BD1B4A41934A}"/>
                </a:ext>
              </a:extLst>
            </p:cNvPr>
            <p:cNvSpPr txBox="1"/>
            <p:nvPr/>
          </p:nvSpPr>
          <p:spPr>
            <a:xfrm>
              <a:off x="778959" y="2531056"/>
              <a:ext cx="2518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Typ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(der Variable)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DFB83E5E-80F4-A649-B01F-FDBA09DF4171}"/>
                </a:ext>
              </a:extLst>
            </p:cNvPr>
            <p:cNvCxnSpPr>
              <a:stCxn id="3" idx="0"/>
            </p:cNvCxnSpPr>
            <p:nvPr/>
          </p:nvCxnSpPr>
          <p:spPr bwMode="auto">
            <a:xfrm flipV="1">
              <a:off x="2037983" y="1871960"/>
              <a:ext cx="115577" cy="659096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7F90081-66E6-8D45-86A7-BBD7E857195C}"/>
                </a:ext>
              </a:extLst>
            </p:cNvPr>
            <p:cNvSpPr txBox="1"/>
            <p:nvPr/>
          </p:nvSpPr>
          <p:spPr>
            <a:xfrm>
              <a:off x="5619837" y="3462234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Konstruktor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rgbClr val="0070C0"/>
                  </a:solidFill>
                </a:rPr>
                <a:t>parameterlos (Standard-</a:t>
              </a:r>
              <a:r>
                <a:rPr lang="de-DE" sz="1600" b="0" dirty="0" err="1">
                  <a:solidFill>
                    <a:srgbClr val="0070C0"/>
                  </a:solidFill>
                </a:rPr>
                <a:t>konstruktor</a:t>
              </a:r>
              <a:r>
                <a:rPr lang="de-DE" sz="1600" b="0" dirty="0">
                  <a:solidFill>
                    <a:srgbClr val="0070C0"/>
                  </a:solidFill>
                </a:rPr>
                <a:t>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eine spezielle Methode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heißt genau wie die Klasse (groß geschrieben)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D7C3893-A498-1E45-BADC-9CCE2CE4D447}"/>
                </a:ext>
              </a:extLst>
            </p:cNvPr>
            <p:cNvCxnSpPr>
              <a:stCxn id="5" idx="0"/>
            </p:cNvCxnSpPr>
            <p:nvPr/>
          </p:nvCxnSpPr>
          <p:spPr bwMode="auto">
            <a:xfrm flipH="1" flipV="1">
              <a:off x="6339917" y="1876762"/>
              <a:ext cx="828092" cy="1585472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E1960E9-2FA3-564F-B15B-772A13AD22C1}"/>
                </a:ext>
              </a:extLst>
            </p:cNvPr>
            <p:cNvSpPr txBox="1"/>
            <p:nvPr/>
          </p:nvSpPr>
          <p:spPr>
            <a:xfrm>
              <a:off x="1477765" y="1488242"/>
              <a:ext cx="5570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 err="1">
                  <a:solidFill>
                    <a:srgbClr val="76B91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refVariable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 = </a:t>
              </a:r>
              <a:r>
                <a:rPr lang="de-DE" sz="20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Klasse()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;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DDBA116-3B4A-B241-880C-4D79B45E453F}"/>
                </a:ext>
              </a:extLst>
            </p:cNvPr>
            <p:cNvSpPr txBox="1"/>
            <p:nvPr/>
          </p:nvSpPr>
          <p:spPr>
            <a:xfrm>
              <a:off x="2157471" y="3569816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76B911"/>
                  </a:solidFill>
                </a:rPr>
                <a:t>Name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(Name der Variablen,</a:t>
              </a:r>
            </a:p>
            <a:p>
              <a:r>
                <a:rPr lang="de-DE" sz="1600" dirty="0"/>
                <a:t>d</a:t>
              </a:r>
              <a:r>
                <a:rPr lang="de-DE" sz="1600" b="0" dirty="0">
                  <a:solidFill>
                    <a:schemeClr val="tx1"/>
                  </a:solidFill>
                </a:rPr>
                <a:t>ie auf das Objekt zeigt)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20E7511-5446-2842-B270-7EF432E2023A}"/>
                </a:ext>
              </a:extLst>
            </p:cNvPr>
            <p:cNvCxnSpPr>
              <a:stCxn id="8" idx="0"/>
            </p:cNvCxnSpPr>
            <p:nvPr/>
          </p:nvCxnSpPr>
          <p:spPr bwMode="auto">
            <a:xfrm flipV="1">
              <a:off x="3416495" y="1888626"/>
              <a:ext cx="253144" cy="1681190"/>
            </a:xfrm>
            <a:prstGeom prst="straightConnector1">
              <a:avLst/>
            </a:prstGeom>
            <a:noFill/>
            <a:ln w="19050" cap="flat" cmpd="sng" algn="ctr">
              <a:solidFill>
                <a:srgbClr val="76B91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218256A-21D0-7242-A43C-D2D4267086CA}"/>
                </a:ext>
              </a:extLst>
            </p:cNvPr>
            <p:cNvSpPr txBox="1"/>
            <p:nvPr/>
          </p:nvSpPr>
          <p:spPr>
            <a:xfrm>
              <a:off x="4042782" y="2371448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solidFill>
                    <a:schemeClr val="tx1"/>
                  </a:solidFill>
                </a:rPr>
                <a:t>Schlüsselwort </a:t>
              </a:r>
              <a:r>
                <a:rPr lang="de-DE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endParaRPr lang="de-DE" sz="1600" b="1" dirty="0">
                <a:solidFill>
                  <a:srgbClr val="C00000"/>
                </a:solidFill>
                <a:latin typeface="Courier New" panose="02070309020205020404" pitchFamily="49" charset="0"/>
                <a:ea typeface="Consolas" charset="0"/>
                <a:cs typeface="Courier New" panose="02070309020205020404" pitchFamily="49" charset="0"/>
              </a:endParaRPr>
            </a:p>
            <a:p>
              <a:r>
                <a:rPr lang="de-DE" sz="1600" b="0" dirty="0">
                  <a:solidFill>
                    <a:schemeClr val="tx1"/>
                  </a:solidFill>
                </a:rPr>
                <a:t>Operator zum Erzeugen 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von Objekten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48B57389-E369-5749-89CE-B2B06880B654}"/>
                </a:ext>
              </a:extLst>
            </p:cNvPr>
            <p:cNvCxnSpPr/>
            <p:nvPr/>
          </p:nvCxnSpPr>
          <p:spPr bwMode="auto">
            <a:xfrm flipH="1" flipV="1">
              <a:off x="5235225" y="1876762"/>
              <a:ext cx="66581" cy="494687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86994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60E93A5-4BA3-7642-AB48-F37D9E2985C7}"/>
              </a:ext>
            </a:extLst>
          </p:cNvPr>
          <p:cNvSpPr/>
          <p:nvPr/>
        </p:nvSpPr>
        <p:spPr>
          <a:xfrm>
            <a:off x="1300213" y="1603375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Point 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endParaRPr lang="de-DE" sz="1600" dirty="0">
              <a:latin typeface="Monaco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>
                <a:solidFill>
                  <a:srgbClr val="0000C0"/>
                </a:solidFill>
                <a:latin typeface="Monaco" charset="0"/>
              </a:rPr>
              <a:t>x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0000C0"/>
                </a:solidFill>
                <a:latin typeface="Monaco" charset="0"/>
              </a:rPr>
              <a:t>y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...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}</a:t>
            </a:r>
            <a:endParaRPr lang="de-DE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3C0DEC-300B-7047-AD1B-E389381CA92B}"/>
              </a:ext>
            </a:extLst>
          </p:cNvPr>
          <p:cNvSpPr txBox="1"/>
          <p:nvPr/>
        </p:nvSpPr>
        <p:spPr>
          <a:xfrm>
            <a:off x="1014413" y="4441105"/>
            <a:ext cx="3913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öffentliche </a:t>
            </a:r>
            <a:r>
              <a:rPr lang="de-DE" sz="1600" b="0" dirty="0">
                <a:solidFill>
                  <a:schemeClr val="tx1"/>
                </a:solidFill>
              </a:rPr>
              <a:t>Klasse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kann von anderen Klassen genutzt werden;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von außen sichtbar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871A150-6777-134F-8731-DA67BC4E8D7E}"/>
              </a:ext>
            </a:extLst>
          </p:cNvPr>
          <p:cNvCxnSpPr/>
          <p:nvPr/>
        </p:nvCxnSpPr>
        <p:spPr bwMode="auto">
          <a:xfrm flipV="1">
            <a:off x="1804269" y="1920825"/>
            <a:ext cx="0" cy="25202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6B61B580-6BE0-494A-ACB8-F02028AAD503}"/>
              </a:ext>
            </a:extLst>
          </p:cNvPr>
          <p:cNvSpPr txBox="1"/>
          <p:nvPr/>
        </p:nvSpPr>
        <p:spPr>
          <a:xfrm>
            <a:off x="3181128" y="3523243"/>
            <a:ext cx="4333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persönliche (private) </a:t>
            </a:r>
            <a:r>
              <a:rPr lang="de-DE" sz="1600" b="0" dirty="0">
                <a:solidFill>
                  <a:schemeClr val="tx1"/>
                </a:solidFill>
              </a:rPr>
              <a:t>Daten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eines Objektes vom 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de-DE" sz="1600" b="0" dirty="0">
                <a:solidFill>
                  <a:schemeClr val="tx1"/>
                </a:solidFill>
              </a:rPr>
              <a:t>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nur innerhalb der Klasse sichtbar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E4FA-73A9-DC4E-AE34-2B73CE60057C}"/>
              </a:ext>
            </a:extLst>
          </p:cNvPr>
          <p:cNvCxnSpPr/>
          <p:nvPr/>
        </p:nvCxnSpPr>
        <p:spPr bwMode="auto">
          <a:xfrm flipH="1" flipV="1">
            <a:off x="2956397" y="2928937"/>
            <a:ext cx="1014587" cy="594306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B2AD048-8429-344E-9E08-3552013A4FE0}"/>
              </a:ext>
            </a:extLst>
          </p:cNvPr>
          <p:cNvSpPr txBox="1"/>
          <p:nvPr/>
        </p:nvSpPr>
        <p:spPr>
          <a:xfrm>
            <a:off x="5123111" y="2250767"/>
            <a:ext cx="2873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Objektvariablen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b="0" dirty="0">
                <a:solidFill>
                  <a:schemeClr val="tx1"/>
                </a:solidFill>
              </a:rPr>
              <a:t>für die x- und </a:t>
            </a:r>
            <a:r>
              <a:rPr lang="de-DE" sz="1600" b="0" dirty="0" err="1">
                <a:solidFill>
                  <a:schemeClr val="tx1"/>
                </a:solidFill>
              </a:rPr>
              <a:t>y</a:t>
            </a:r>
            <a:r>
              <a:rPr lang="de-DE" sz="1600" b="0" dirty="0">
                <a:solidFill>
                  <a:schemeClr val="tx1"/>
                </a:solidFill>
              </a:rPr>
              <a:t>-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Koordinate vom Typ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endParaRPr lang="de-DE" sz="16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600" b="0" dirty="0">
                <a:solidFill>
                  <a:schemeClr val="tx1"/>
                </a:solidFill>
              </a:rPr>
              <a:t>sog. </a:t>
            </a:r>
            <a:r>
              <a:rPr lang="de-DE" sz="1600" dirty="0">
                <a:solidFill>
                  <a:srgbClr val="C00000"/>
                </a:solidFill>
              </a:rPr>
              <a:t>Attribute</a:t>
            </a:r>
            <a:r>
              <a:rPr lang="de-DE" sz="1600" b="0" dirty="0">
                <a:solidFill>
                  <a:srgbClr val="C00000"/>
                </a:solidFill>
              </a:rPr>
              <a:t> (</a:t>
            </a:r>
            <a:r>
              <a:rPr lang="de-DE" sz="1600" dirty="0">
                <a:solidFill>
                  <a:srgbClr val="C00000"/>
                </a:solidFill>
              </a:rPr>
              <a:t>D</a:t>
            </a:r>
            <a:r>
              <a:rPr lang="de-DE" sz="1600" b="0" dirty="0">
                <a:solidFill>
                  <a:srgbClr val="C00000"/>
                </a:solidFill>
              </a:rPr>
              <a:t>atenfelder) </a:t>
            </a:r>
            <a:r>
              <a:rPr lang="de-DE" sz="1600" b="0" dirty="0">
                <a:solidFill>
                  <a:schemeClr val="tx1"/>
                </a:solidFill>
              </a:rPr>
              <a:t>der Klasse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E884BF-CBC1-B543-B586-C7DB10651CAA}"/>
              </a:ext>
            </a:extLst>
          </p:cNvPr>
          <p:cNvCxnSpPr/>
          <p:nvPr/>
        </p:nvCxnSpPr>
        <p:spPr bwMode="auto">
          <a:xfrm flipH="1">
            <a:off x="4108525" y="2424881"/>
            <a:ext cx="1014587" cy="72008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F24DA82-79ED-5944-A05F-083B27459904}"/>
              </a:ext>
            </a:extLst>
          </p:cNvPr>
          <p:cNvCxnSpPr/>
          <p:nvPr/>
        </p:nvCxnSpPr>
        <p:spPr bwMode="auto">
          <a:xfrm flipH="1">
            <a:off x="4108525" y="2460885"/>
            <a:ext cx="1014585" cy="298214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80BDA6F-98AA-6945-8ACD-EACAF314CA54}"/>
              </a:ext>
            </a:extLst>
          </p:cNvPr>
          <p:cNvCxnSpPr>
            <a:stCxn id="11" idx="1"/>
          </p:cNvCxnSpPr>
          <p:nvPr/>
        </p:nvCxnSpPr>
        <p:spPr bwMode="auto">
          <a:xfrm flipH="1">
            <a:off x="3893532" y="1648413"/>
            <a:ext cx="1014584" cy="76944"/>
          </a:xfrm>
          <a:prstGeom prst="straightConnector1">
            <a:avLst/>
          </a:prstGeom>
          <a:noFill/>
          <a:ln w="19050" cap="flat" cmpd="sng" algn="ctr">
            <a:solidFill>
              <a:srgbClr val="76B91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C90121F-A7BD-D641-A037-039F16AFAAB5}"/>
              </a:ext>
            </a:extLst>
          </p:cNvPr>
          <p:cNvSpPr txBox="1"/>
          <p:nvPr/>
        </p:nvSpPr>
        <p:spPr>
          <a:xfrm>
            <a:off x="4908116" y="1356025"/>
            <a:ext cx="4333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76B911"/>
                </a:solidFill>
              </a:rPr>
              <a:t>Deklaration </a:t>
            </a:r>
            <a:r>
              <a:rPr lang="de-DE" sz="1600" b="0" dirty="0">
                <a:solidFill>
                  <a:schemeClr val="tx1"/>
                </a:solidFill>
              </a:rPr>
              <a:t>einer Klasse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es existiert ein neuer Datentyp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425599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67AE60D5-2F3A-F645-9F1D-515D0ACF951B}"/>
              </a:ext>
            </a:extLst>
          </p:cNvPr>
          <p:cNvSpPr/>
          <p:nvPr/>
        </p:nvSpPr>
        <p:spPr bwMode="auto">
          <a:xfrm>
            <a:off x="160276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DDB70F7-138E-B243-86ED-20A4D6068952}"/>
              </a:ext>
            </a:extLst>
          </p:cNvPr>
          <p:cNvSpPr txBox="1"/>
          <p:nvPr/>
        </p:nvSpPr>
        <p:spPr>
          <a:xfrm>
            <a:off x="168088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598105-91E0-CB47-A618-1BB7D009A470}"/>
              </a:ext>
            </a:extLst>
          </p:cNvPr>
          <p:cNvSpPr txBox="1"/>
          <p:nvPr/>
        </p:nvSpPr>
        <p:spPr>
          <a:xfrm>
            <a:off x="84494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EED5C7-1FCA-3A40-B015-663301C2662B}"/>
              </a:ext>
            </a:extLst>
          </p:cNvPr>
          <p:cNvSpPr/>
          <p:nvPr/>
        </p:nvSpPr>
        <p:spPr bwMode="auto">
          <a:xfrm>
            <a:off x="104948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8CF716F-B707-B940-8315-487DF075364C}"/>
              </a:ext>
            </a:extLst>
          </p:cNvPr>
          <p:cNvCxnSpPr>
            <a:stCxn id="5" idx="7"/>
            <a:endCxn id="2" idx="1"/>
          </p:cNvCxnSpPr>
          <p:nvPr/>
        </p:nvCxnSpPr>
        <p:spPr bwMode="auto">
          <a:xfrm flipV="1">
            <a:off x="117239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D91BBCC-7F9E-DB4E-BC85-249CF235F38B}"/>
              </a:ext>
            </a:extLst>
          </p:cNvPr>
          <p:cNvSpPr/>
          <p:nvPr/>
        </p:nvSpPr>
        <p:spPr bwMode="auto">
          <a:xfrm>
            <a:off x="3625215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B87953B-A632-6647-8A91-9B1AD4178545}"/>
              </a:ext>
            </a:extLst>
          </p:cNvPr>
          <p:cNvSpPr txBox="1"/>
          <p:nvPr/>
        </p:nvSpPr>
        <p:spPr>
          <a:xfrm>
            <a:off x="3703333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0E0609-BFB4-F440-861A-65B569F99D6E}"/>
              </a:ext>
            </a:extLst>
          </p:cNvPr>
          <p:cNvSpPr txBox="1"/>
          <p:nvPr/>
        </p:nvSpPr>
        <p:spPr>
          <a:xfrm>
            <a:off x="2867389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5D48C8-26BF-3F41-A89E-84469141BB51}"/>
              </a:ext>
            </a:extLst>
          </p:cNvPr>
          <p:cNvSpPr/>
          <p:nvPr/>
        </p:nvSpPr>
        <p:spPr bwMode="auto">
          <a:xfrm>
            <a:off x="3071932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5DB196A-D349-CE45-8605-B90416389931}"/>
              </a:ext>
            </a:extLst>
          </p:cNvPr>
          <p:cNvCxnSpPr>
            <a:endCxn id="10" idx="1"/>
          </p:cNvCxnSpPr>
          <p:nvPr/>
        </p:nvCxnSpPr>
        <p:spPr bwMode="auto">
          <a:xfrm flipV="1">
            <a:off x="3194844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94E32E6-1D36-B34D-A1F8-81B458AE794F}"/>
              </a:ext>
            </a:extLst>
          </p:cNvPr>
          <p:cNvSpPr/>
          <p:nvPr/>
        </p:nvSpPr>
        <p:spPr bwMode="auto">
          <a:xfrm>
            <a:off x="563425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C7FF1-79A9-9944-B8FC-90BAC508AB95}"/>
              </a:ext>
            </a:extLst>
          </p:cNvPr>
          <p:cNvSpPr txBox="1"/>
          <p:nvPr/>
        </p:nvSpPr>
        <p:spPr>
          <a:xfrm>
            <a:off x="571237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460C4-8F2C-5847-809C-EBCDD4D22EF0}"/>
              </a:ext>
            </a:extLst>
          </p:cNvPr>
          <p:cNvSpPr txBox="1"/>
          <p:nvPr/>
        </p:nvSpPr>
        <p:spPr>
          <a:xfrm>
            <a:off x="487643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799EA6-5F94-D948-B07B-BF38C260661C}"/>
              </a:ext>
            </a:extLst>
          </p:cNvPr>
          <p:cNvSpPr/>
          <p:nvPr/>
        </p:nvSpPr>
        <p:spPr bwMode="auto">
          <a:xfrm>
            <a:off x="508097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4952F3A-5B8F-BF41-9CAE-35CFCA14957B}"/>
              </a:ext>
            </a:extLst>
          </p:cNvPr>
          <p:cNvCxnSpPr>
            <a:endCxn id="15" idx="1"/>
          </p:cNvCxnSpPr>
          <p:nvPr/>
        </p:nvCxnSpPr>
        <p:spPr bwMode="auto">
          <a:xfrm flipV="1">
            <a:off x="520388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4E2FB636-1478-2145-BEE4-9142486F1846}"/>
              </a:ext>
            </a:extLst>
          </p:cNvPr>
          <p:cNvSpPr/>
          <p:nvPr/>
        </p:nvSpPr>
        <p:spPr bwMode="auto">
          <a:xfrm>
            <a:off x="7643301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64B6B68-A477-4647-8C4C-BBAC6B1CED37}"/>
              </a:ext>
            </a:extLst>
          </p:cNvPr>
          <p:cNvSpPr txBox="1"/>
          <p:nvPr/>
        </p:nvSpPr>
        <p:spPr>
          <a:xfrm>
            <a:off x="7721419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4C44C2E-F022-4F41-BE69-2157EF750005}"/>
              </a:ext>
            </a:extLst>
          </p:cNvPr>
          <p:cNvSpPr txBox="1"/>
          <p:nvPr/>
        </p:nvSpPr>
        <p:spPr>
          <a:xfrm>
            <a:off x="6885475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0008E1-0E04-4F49-A7B2-CBEA410E5DFF}"/>
              </a:ext>
            </a:extLst>
          </p:cNvPr>
          <p:cNvSpPr/>
          <p:nvPr/>
        </p:nvSpPr>
        <p:spPr bwMode="auto">
          <a:xfrm>
            <a:off x="7090018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9A9BFF-8E4B-1348-87C6-60AD7FBC887E}"/>
              </a:ext>
            </a:extLst>
          </p:cNvPr>
          <p:cNvCxnSpPr>
            <a:endCxn id="20" idx="1"/>
          </p:cNvCxnSpPr>
          <p:nvPr/>
        </p:nvCxnSpPr>
        <p:spPr bwMode="auto">
          <a:xfrm flipV="1">
            <a:off x="7212930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02C81A7-D8A8-C44A-9343-01364E50C703}"/>
              </a:ext>
            </a:extLst>
          </p:cNvPr>
          <p:cNvSpPr/>
          <p:nvPr/>
        </p:nvSpPr>
        <p:spPr bwMode="auto">
          <a:xfrm>
            <a:off x="160276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9BD5B20-D2F6-8E43-9C8A-586446EB7A97}"/>
              </a:ext>
            </a:extLst>
          </p:cNvPr>
          <p:cNvSpPr txBox="1"/>
          <p:nvPr/>
        </p:nvSpPr>
        <p:spPr>
          <a:xfrm>
            <a:off x="168088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  <a:endParaRPr lang="de-DE" sz="14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EB3337-9F08-6D43-B101-0C40E89E508C}"/>
              </a:ext>
            </a:extLst>
          </p:cNvPr>
          <p:cNvSpPr txBox="1"/>
          <p:nvPr/>
        </p:nvSpPr>
        <p:spPr>
          <a:xfrm>
            <a:off x="84494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5D9F0E-F0EB-7F48-A3EA-6F1BAD7AAD95}"/>
              </a:ext>
            </a:extLst>
          </p:cNvPr>
          <p:cNvSpPr/>
          <p:nvPr/>
        </p:nvSpPr>
        <p:spPr bwMode="auto">
          <a:xfrm>
            <a:off x="104948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3AEF73C-8D63-1542-BDF8-A68A28CB61ED}"/>
              </a:ext>
            </a:extLst>
          </p:cNvPr>
          <p:cNvCxnSpPr>
            <a:stCxn id="25" idx="7"/>
          </p:cNvCxnSpPr>
          <p:nvPr/>
        </p:nvCxnSpPr>
        <p:spPr bwMode="auto">
          <a:xfrm flipV="1">
            <a:off x="1172397" y="3138587"/>
            <a:ext cx="409086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852594D8-46B7-1841-BAE7-CBADEEA2FAAF}"/>
              </a:ext>
            </a:extLst>
          </p:cNvPr>
          <p:cNvSpPr/>
          <p:nvPr/>
        </p:nvSpPr>
        <p:spPr bwMode="auto">
          <a:xfrm>
            <a:off x="3625215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915C86E-13F1-9245-B813-4801BB3256C2}"/>
              </a:ext>
            </a:extLst>
          </p:cNvPr>
          <p:cNvSpPr txBox="1"/>
          <p:nvPr/>
        </p:nvSpPr>
        <p:spPr>
          <a:xfrm>
            <a:off x="3703333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E744E28-2698-E54A-8509-E72257706C5E}"/>
              </a:ext>
            </a:extLst>
          </p:cNvPr>
          <p:cNvSpPr txBox="1"/>
          <p:nvPr/>
        </p:nvSpPr>
        <p:spPr>
          <a:xfrm>
            <a:off x="2867389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2675EC-FB02-884A-994B-D03B528612CB}"/>
              </a:ext>
            </a:extLst>
          </p:cNvPr>
          <p:cNvSpPr/>
          <p:nvPr/>
        </p:nvSpPr>
        <p:spPr bwMode="auto">
          <a:xfrm>
            <a:off x="3071932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1F6DF4E-2B8A-1242-B067-E5DA6BA4E9CA}"/>
              </a:ext>
            </a:extLst>
          </p:cNvPr>
          <p:cNvCxnSpPr>
            <a:endCxn id="30" idx="1"/>
          </p:cNvCxnSpPr>
          <p:nvPr/>
        </p:nvCxnSpPr>
        <p:spPr bwMode="auto">
          <a:xfrm flipV="1">
            <a:off x="3194844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EABFC72A-9A5D-8046-A1E7-437BA0B3A9DE}"/>
              </a:ext>
            </a:extLst>
          </p:cNvPr>
          <p:cNvSpPr/>
          <p:nvPr/>
        </p:nvSpPr>
        <p:spPr bwMode="auto">
          <a:xfrm>
            <a:off x="563425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31F8188-50EC-0143-AB38-B5B8227A8B86}"/>
              </a:ext>
            </a:extLst>
          </p:cNvPr>
          <p:cNvSpPr txBox="1"/>
          <p:nvPr/>
        </p:nvSpPr>
        <p:spPr>
          <a:xfrm>
            <a:off x="571237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CD14BB5-E479-0F4A-BFF3-A1D97F6F9FFD}"/>
              </a:ext>
            </a:extLst>
          </p:cNvPr>
          <p:cNvSpPr txBox="1"/>
          <p:nvPr/>
        </p:nvSpPr>
        <p:spPr>
          <a:xfrm>
            <a:off x="487643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104A2E-506D-F542-9927-012F4C0B885F}"/>
              </a:ext>
            </a:extLst>
          </p:cNvPr>
          <p:cNvSpPr/>
          <p:nvPr/>
        </p:nvSpPr>
        <p:spPr bwMode="auto">
          <a:xfrm>
            <a:off x="508097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BA00F1C-2FD6-4341-BCD2-4F40B8562444}"/>
              </a:ext>
            </a:extLst>
          </p:cNvPr>
          <p:cNvCxnSpPr>
            <a:endCxn id="35" idx="1"/>
          </p:cNvCxnSpPr>
          <p:nvPr/>
        </p:nvCxnSpPr>
        <p:spPr bwMode="auto">
          <a:xfrm flipV="1">
            <a:off x="5203887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69E6AC-4A80-1F4D-A5F8-DD4617A47A4F}"/>
              </a:ext>
            </a:extLst>
          </p:cNvPr>
          <p:cNvSpPr/>
          <p:nvPr/>
        </p:nvSpPr>
        <p:spPr bwMode="auto">
          <a:xfrm>
            <a:off x="7643301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BBD9BB-E8A0-7D41-BDA8-8047A37B1EC9}"/>
              </a:ext>
            </a:extLst>
          </p:cNvPr>
          <p:cNvSpPr txBox="1"/>
          <p:nvPr/>
        </p:nvSpPr>
        <p:spPr>
          <a:xfrm>
            <a:off x="7721419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89257C5-A9D2-8944-B46D-8FC5E370A66D}"/>
              </a:ext>
            </a:extLst>
          </p:cNvPr>
          <p:cNvSpPr txBox="1"/>
          <p:nvPr/>
        </p:nvSpPr>
        <p:spPr>
          <a:xfrm>
            <a:off x="6885475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FFD8CC-A0FC-2947-ACA8-B2CA156588A9}"/>
              </a:ext>
            </a:extLst>
          </p:cNvPr>
          <p:cNvSpPr/>
          <p:nvPr/>
        </p:nvSpPr>
        <p:spPr bwMode="auto">
          <a:xfrm>
            <a:off x="7090018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4B3C808-D00D-794B-A3A2-DD1BF9B6B375}"/>
              </a:ext>
            </a:extLst>
          </p:cNvPr>
          <p:cNvCxnSpPr>
            <a:endCxn id="40" idx="1"/>
          </p:cNvCxnSpPr>
          <p:nvPr/>
        </p:nvCxnSpPr>
        <p:spPr bwMode="auto">
          <a:xfrm flipV="1">
            <a:off x="7212930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4975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1598</Words>
  <Application>Microsoft Macintosh PowerPoint</Application>
  <PresentationFormat>Breitbild</PresentationFormat>
  <Paragraphs>818</Paragraphs>
  <Slides>42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Courier New</vt:lpstr>
      <vt:lpstr>Monaco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Rekursion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66</cp:revision>
  <cp:lastPrinted>2020-10-26T13:37:34Z</cp:lastPrinted>
  <dcterms:created xsi:type="dcterms:W3CDTF">2020-07-27T10:13:39Z</dcterms:created>
  <dcterms:modified xsi:type="dcterms:W3CDTF">2020-12-11T08:53:22Z</dcterms:modified>
</cp:coreProperties>
</file>